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7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11</Words>
  <Application>Microsoft Office PowerPoint</Application>
  <PresentationFormat>Custom</PresentationFormat>
  <Paragraphs>11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28</cp:revision>
  <dcterms:created xsi:type="dcterms:W3CDTF">2013-01-27T09:14:16Z</dcterms:created>
  <dcterms:modified xsi:type="dcterms:W3CDTF">2025-02-20T00:54:11Z</dcterms:modified>
  <cp:category/>
</cp:coreProperties>
</file>

<file path=docProps/thumbnail.jpeg>
</file>